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Bossi" userId="a2ed6e94-a73c-4095-99d9-075edeabe1d6" providerId="ADAL" clId="{1E93F704-B6CA-471D-A5D6-E6DB9E28B757}"/>
    <pc:docChg chg="undo custSel modSld">
      <pc:chgData name="Roberto Bossi" userId="a2ed6e94-a73c-4095-99d9-075edeabe1d6" providerId="ADAL" clId="{1E93F704-B6CA-471D-A5D6-E6DB9E28B757}" dt="2024-09-12T08:46:41.239" v="42" actId="20577"/>
      <pc:docMkLst>
        <pc:docMk/>
      </pc:docMkLst>
      <pc:sldChg chg="modSp mod">
        <pc:chgData name="Roberto Bossi" userId="a2ed6e94-a73c-4095-99d9-075edeabe1d6" providerId="ADAL" clId="{1E93F704-B6CA-471D-A5D6-E6DB9E28B757}" dt="2024-09-12T08:46:41.239" v="42" actId="20577"/>
        <pc:sldMkLst>
          <pc:docMk/>
          <pc:sldMk cId="2485055095" sldId="256"/>
        </pc:sldMkLst>
        <pc:spChg chg="mod">
          <ac:chgData name="Roberto Bossi" userId="a2ed6e94-a73c-4095-99d9-075edeabe1d6" providerId="ADAL" clId="{1E93F704-B6CA-471D-A5D6-E6DB9E28B757}" dt="2024-09-12T08:46:41.239" v="42" actId="20577"/>
          <ac:spMkLst>
            <pc:docMk/>
            <pc:sldMk cId="2485055095" sldId="256"/>
            <ac:spMk id="14" creationId="{C8FA07C3-F1D3-FE44-96E7-94AD7A0F02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58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84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89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37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04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8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09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44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15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6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2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84D8-37DF-4AED-B7FD-D9FC1FDD99EA}" type="datetimeFigureOut">
              <a:rPr lang="it-IT" smtClean="0"/>
              <a:t>12/09/2024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2CE3-22DE-4961-93B1-1DAAE0A40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64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Carattere, testo&#10;&#10;Descrizione generata automaticamente">
            <a:extLst>
              <a:ext uri="{FF2B5EF4-FFF2-40B4-BE49-F238E27FC236}">
                <a16:creationId xmlns:a16="http://schemas.microsoft.com/office/drawing/2014/main" id="{6EA7C5E2-5302-865B-5826-33DEA15883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895" y="192947"/>
            <a:ext cx="2242206" cy="63725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B9E9B3A-0E51-7034-3C2D-2299E37488C9}"/>
              </a:ext>
            </a:extLst>
          </p:cNvPr>
          <p:cNvSpPr txBox="1"/>
          <p:nvPr/>
        </p:nvSpPr>
        <p:spPr>
          <a:xfrm>
            <a:off x="451020" y="830206"/>
            <a:ext cx="59559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PROMOZIONE CULTURALE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8FA07C3-F1D3-FE44-96E7-94AD7A0F0205}"/>
              </a:ext>
            </a:extLst>
          </p:cNvPr>
          <p:cNvSpPr txBox="1"/>
          <p:nvPr/>
        </p:nvSpPr>
        <p:spPr bwMode="auto">
          <a:xfrm>
            <a:off x="1" y="3338132"/>
            <a:ext cx="6857999" cy="6653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it-IT" dirty="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it-IT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ottobre 2024, ore 20:00</a:t>
            </a:r>
          </a:p>
          <a:p>
            <a:pPr algn="ctr"/>
            <a:r>
              <a:rPr lang="it-IT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Concerto straordinario</a:t>
            </a:r>
          </a:p>
          <a:p>
            <a:pPr algn="ctr"/>
            <a:endParaRPr lang="it-IT" sz="1400" b="1" i="0" cap="all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ricordo di Maurizio Pollini</a:t>
            </a:r>
            <a:endParaRPr lang="it-IT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RAFAŁ BLECHACZ</a:t>
            </a:r>
            <a:r>
              <a:rPr lang="it-IT" sz="24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pianoforte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</a:t>
            </a:r>
          </a:p>
          <a:p>
            <a:pPr algn="ctr"/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800" b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Franz Schubert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i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Quattro Improvvisi</a:t>
            </a:r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op. 90 D 899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b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Ludwig van Beethoven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i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Sonata n. 14</a:t>
            </a:r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do diesis min. op. 27 n. 2 “Al chiaro di luna”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GB" sz="1800" b="1" i="0" kern="1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Fryderyk Chopin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i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Tre mazurche</a:t>
            </a:r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op. 50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it-IT" sz="1800" i="1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Sonata n. 3</a:t>
            </a:r>
            <a:r>
              <a:rPr lang="it-IT" sz="1800" kern="1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si min. op. 58</a:t>
            </a:r>
            <a:endParaRPr lang="it-IT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it-IT" dirty="0">
              <a:solidFill>
                <a:srgbClr val="3737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Prezzi Riservati al pubblico del Servizio Promozione Culturale</a:t>
            </a:r>
            <a:br>
              <a:rPr lang="it-IT" sz="1400" dirty="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Platea e Palchi 20 € </a:t>
            </a:r>
            <a:br>
              <a:rPr lang="it-IT" sz="140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600" dirty="0">
              <a:solidFill>
                <a:srgbClr val="3737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A80988B-CF7A-22C7-C27D-FD7C48D78FFD}"/>
              </a:ext>
            </a:extLst>
          </p:cNvPr>
          <p:cNvSpPr/>
          <p:nvPr/>
        </p:nvSpPr>
        <p:spPr bwMode="black">
          <a:xfrm>
            <a:off x="-2" y="1045514"/>
            <a:ext cx="6857999" cy="2609406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Immagine 3" descr="Immagine che contiene persona, vestiti, Viso umano, cravatta&#10;&#10;Descrizione generata automaticamente">
            <a:extLst>
              <a:ext uri="{FF2B5EF4-FFF2-40B4-BE49-F238E27FC236}">
                <a16:creationId xmlns:a16="http://schemas.microsoft.com/office/drawing/2014/main" id="{9C74638C-99DA-CEA5-65F1-33B201DCC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93" y="1045514"/>
            <a:ext cx="2111010" cy="260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55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89</Words>
  <Application>Microsoft Office PowerPoint</Application>
  <PresentationFormat>A4 (21x29,7 cm)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Mazucchelli (Stage)</dc:creator>
  <cp:lastModifiedBy>Roberto Bossi</cp:lastModifiedBy>
  <cp:revision>12</cp:revision>
  <dcterms:created xsi:type="dcterms:W3CDTF">2023-09-26T10:14:14Z</dcterms:created>
  <dcterms:modified xsi:type="dcterms:W3CDTF">2024-09-12T08:46:48Z</dcterms:modified>
</cp:coreProperties>
</file>